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80" autoAdjust="0"/>
    <p:restoredTop sz="94660"/>
  </p:normalViewPr>
  <p:slideViewPr>
    <p:cSldViewPr snapToGrid="0">
      <p:cViewPr varScale="1">
        <p:scale>
          <a:sx n="77" d="100"/>
          <a:sy n="77" d="100"/>
        </p:scale>
        <p:origin x="744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646D8D8-05DC-036A-A87D-B0F190654C0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EED801C6-B05C-4654-1078-F5AD07D3D5C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398266E-71D5-15EB-86D3-43D40EB4B7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C6D00D-0313-4479-88AD-6FF232FB2C80}" type="datetimeFigureOut">
              <a:rPr kumimoji="1" lang="ja-JP" altLang="en-US" smtClean="0"/>
              <a:t>2025/8/26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90E9AE94-F708-7180-5425-273EAF3A4E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873587E-32FF-0528-8ED1-991C5BC0EA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3B6988-CAF2-41EC-A145-19C524DE91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914540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F4C7A8F-B071-D9C1-5852-227878B30C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42AA57E9-358D-8B02-3D0B-FBCF66CD624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D0B4492-DC63-DCCE-DD30-CD7D818389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C6D00D-0313-4479-88AD-6FF232FB2C80}" type="datetimeFigureOut">
              <a:rPr kumimoji="1" lang="ja-JP" altLang="en-US" smtClean="0"/>
              <a:t>2025/8/26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E210E86-2EEF-CF90-A4F4-2252894A34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85E4993-8A21-8F8F-5057-9E39B46AD8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3B6988-CAF2-41EC-A145-19C524DE91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7779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436A22C4-D067-2738-39CC-FA5520CCA3B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639FFE21-B761-CE3B-771A-DAEE6D92C90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930E679-EE72-CE5A-67DF-A8665E420D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C6D00D-0313-4479-88AD-6FF232FB2C80}" type="datetimeFigureOut">
              <a:rPr kumimoji="1" lang="ja-JP" altLang="en-US" smtClean="0"/>
              <a:t>2025/8/26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017AC96E-4D76-B718-7AA7-985DB60CCF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E63BCA9-8A35-5467-C7C8-AF0150C328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3B6988-CAF2-41EC-A145-19C524DE91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971005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231DBC3-949F-7F5B-D251-B084E06748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416F805A-023D-CEC3-8FB2-D5B1C3C0E1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44C4255-B728-CAAF-10C5-B60DA6EB2A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C6D00D-0313-4479-88AD-6FF232FB2C80}" type="datetimeFigureOut">
              <a:rPr kumimoji="1" lang="ja-JP" altLang="en-US" smtClean="0"/>
              <a:t>2025/8/26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BE014BF-0567-4A5B-0104-9AF30E0774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4CD871E-1D13-D285-0219-C435FB148C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3B6988-CAF2-41EC-A145-19C524DE91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347789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25062D5-BFE5-8C54-761A-00EC376AFE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8904781A-2F47-E130-C83B-5A1CB3AF402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5AC7129-A218-3F73-E83C-D376EB4CB0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C6D00D-0313-4479-88AD-6FF232FB2C80}" type="datetimeFigureOut">
              <a:rPr kumimoji="1" lang="ja-JP" altLang="en-US" smtClean="0"/>
              <a:t>2025/8/26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A7B40B9-9E53-2024-BCDE-A72A738FF3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552BA57-1D82-ADB9-295D-D0D1F5EB23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3B6988-CAF2-41EC-A145-19C524DE91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5019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E050A74-A926-5849-5740-108041474D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2804D8AD-7036-1CB6-A71C-9F649F8EFA1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21CB7BB8-4607-29B9-A9EC-1F7A16B47CA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DCB1B4AB-2BF0-F872-CC3B-1FCE8CDD3C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C6D00D-0313-4479-88AD-6FF232FB2C80}" type="datetimeFigureOut">
              <a:rPr kumimoji="1" lang="ja-JP" altLang="en-US" smtClean="0"/>
              <a:t>2025/8/26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21756BB-6E32-D1F1-1758-5599E52A2B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89EFAE4-9698-3B38-A171-AA9212FEB3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3B6988-CAF2-41EC-A145-19C524DE91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405619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0CB2703-912B-ADB9-310B-8C39B1A89B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242CD756-CA29-7FD4-6FF6-4493D3C20C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6D0C669D-92C8-EDC7-D970-92EEE901CC6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CAA4874F-AAF9-94C0-F2E9-62C0DD7CB8C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13F80148-0908-5D9A-4873-E405C969597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32CFF378-4CEF-77DE-8CB0-FA6D09D379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C6D00D-0313-4479-88AD-6FF232FB2C80}" type="datetimeFigureOut">
              <a:rPr kumimoji="1" lang="ja-JP" altLang="en-US" smtClean="0"/>
              <a:t>2025/8/26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C30BDC26-7EBB-3F38-90B8-2171493049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587BCE12-4E90-D676-DD02-E0860CBAE0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3B6988-CAF2-41EC-A145-19C524DE91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53411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6207369-EA39-2975-E870-819678F6C2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A4A11456-662A-3A83-DD3B-87FD726172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C6D00D-0313-4479-88AD-6FF232FB2C80}" type="datetimeFigureOut">
              <a:rPr kumimoji="1" lang="ja-JP" altLang="en-US" smtClean="0"/>
              <a:t>2025/8/26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98EB6C41-CB36-71F9-3F1C-CA24849BEE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6B66B1E2-3AEB-EFB0-9603-0E2DD2CF3A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3B6988-CAF2-41EC-A145-19C524DE91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489603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BCBFA4D8-0EC9-9E3E-63EE-35C75D3729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C6D00D-0313-4479-88AD-6FF232FB2C80}" type="datetimeFigureOut">
              <a:rPr kumimoji="1" lang="ja-JP" altLang="en-US" smtClean="0"/>
              <a:t>2025/8/26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88B60C86-A9B6-8E51-1769-28946413E5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6A328095-9C51-B5B8-F911-F5F1273E1F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3B6988-CAF2-41EC-A145-19C524DE91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138952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9AF787B-2B07-65C6-D0ED-FA3DDDEE02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88DFEF4-D421-4033-27D7-8DC329A674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D4B2A305-A385-833C-5802-1EB8DD85CA8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3A3D9779-914B-E637-CDFE-FCE8502B3F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C6D00D-0313-4479-88AD-6FF232FB2C80}" type="datetimeFigureOut">
              <a:rPr kumimoji="1" lang="ja-JP" altLang="en-US" smtClean="0"/>
              <a:t>2025/8/26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FA6A8EA9-3BBE-BFB6-E8BA-D62DAB473E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251A2AAB-7CF3-B295-C68F-0C10F25463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3B6988-CAF2-41EC-A145-19C524DE91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990620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5070D96-A711-B481-AB99-19DB629077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D8ABBC59-2787-0250-E485-F424EB9E098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E0BE893B-B14F-1182-C242-F1C4D7947E3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404A07B-0C5F-86DE-E49A-52119D4ADD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C6D00D-0313-4479-88AD-6FF232FB2C80}" type="datetimeFigureOut">
              <a:rPr kumimoji="1" lang="ja-JP" altLang="en-US" smtClean="0"/>
              <a:t>2025/8/26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4D8E0E29-8655-4171-0DA7-E28E51A84E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9365C2A4-A899-96C5-4C3A-360C3251DB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3B6988-CAF2-41EC-A145-19C524DE91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781908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7836B076-8287-163D-D9EF-B2F2BDFEE4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92A11542-4048-4D11-6FEF-722025D246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3B13B0A-109E-6CD9-577D-2067C8D5063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8C6D00D-0313-4479-88AD-6FF232FB2C80}" type="datetimeFigureOut">
              <a:rPr kumimoji="1" lang="ja-JP" altLang="en-US" smtClean="0"/>
              <a:t>2025/8/26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9EF96D3-360D-5219-67C6-48686653046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87C1A4C-BA81-289D-EF8C-4F1EBED7359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83B6988-CAF2-41EC-A145-19C524DE91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744004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>
            <a:extLst>
              <a:ext uri="{FF2B5EF4-FFF2-40B4-BE49-F238E27FC236}">
                <a16:creationId xmlns:a16="http://schemas.microsoft.com/office/drawing/2014/main" id="{C392A917-8DB9-EC33-41CD-7C281B75B0E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5773" y="1237330"/>
            <a:ext cx="10539754" cy="20311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64775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>
            <a:extLst>
              <a:ext uri="{FF2B5EF4-FFF2-40B4-BE49-F238E27FC236}">
                <a16:creationId xmlns:a16="http://schemas.microsoft.com/office/drawing/2014/main" id="{6970D5B7-E2EB-B9E7-F4D6-A9826F88CD3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3537" y="107004"/>
            <a:ext cx="10345959" cy="66829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05228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>
            <a:extLst>
              <a:ext uri="{FF2B5EF4-FFF2-40B4-BE49-F238E27FC236}">
                <a16:creationId xmlns:a16="http://schemas.microsoft.com/office/drawing/2014/main" id="{2DA3DA5E-47D2-01BF-F8ED-BB6650C981A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8132" y="739302"/>
            <a:ext cx="11675735" cy="53793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69503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>
            <a:extLst>
              <a:ext uri="{FF2B5EF4-FFF2-40B4-BE49-F238E27FC236}">
                <a16:creationId xmlns:a16="http://schemas.microsoft.com/office/drawing/2014/main" id="{DBE5CE54-CA95-76A2-6642-0279EF412A8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81186" y="0"/>
            <a:ext cx="9024181" cy="6857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88683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>
            <a:extLst>
              <a:ext uri="{FF2B5EF4-FFF2-40B4-BE49-F238E27FC236}">
                <a16:creationId xmlns:a16="http://schemas.microsoft.com/office/drawing/2014/main" id="{70619056-A8FD-76A4-CE7B-D6F41CD8E19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4028" y="481519"/>
            <a:ext cx="11403944" cy="58949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20430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0</Words>
  <Application>Microsoft Office PowerPoint</Application>
  <PresentationFormat>ワイド画面</PresentationFormat>
  <Paragraphs>0</Paragraphs>
  <Slides>5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5</vt:i4>
      </vt:variant>
    </vt:vector>
  </HeadingPairs>
  <TitlesOfParts>
    <vt:vector size="9" baseType="lpstr"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竜治 宮川</dc:creator>
  <cp:lastModifiedBy>信 河田</cp:lastModifiedBy>
  <cp:revision>1</cp:revision>
  <dcterms:created xsi:type="dcterms:W3CDTF">2025-08-17T01:22:13Z</dcterms:created>
  <dcterms:modified xsi:type="dcterms:W3CDTF">2025-08-25T23:46:11Z</dcterms:modified>
</cp:coreProperties>
</file>